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1" r:id="rId1"/>
  </p:sldMasterIdLst>
  <p:sldIdLst>
    <p:sldId id="257" r:id="rId2"/>
    <p:sldId id="258" r:id="rId3"/>
    <p:sldId id="259" r:id="rId4"/>
    <p:sldId id="260" r:id="rId5"/>
    <p:sldId id="261" r:id="rId6"/>
    <p:sldId id="275" r:id="rId7"/>
    <p:sldId id="268" r:id="rId8"/>
    <p:sldId id="277" r:id="rId9"/>
    <p:sldId id="289" r:id="rId10"/>
    <p:sldId id="276" r:id="rId11"/>
    <p:sldId id="263" r:id="rId12"/>
    <p:sldId id="278" r:id="rId13"/>
    <p:sldId id="266" r:id="rId14"/>
    <p:sldId id="264" r:id="rId15"/>
    <p:sldId id="285" r:id="rId16"/>
    <p:sldId id="286" r:id="rId17"/>
    <p:sldId id="287" r:id="rId18"/>
    <p:sldId id="280" r:id="rId19"/>
    <p:sldId id="281" r:id="rId20"/>
    <p:sldId id="288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-49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287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478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30517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917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12456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732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pPr/>
              <a:t>4/13/2021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5699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0680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040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874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pPr/>
              <a:t>4/13/2021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491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98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096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014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pPr/>
              <a:t>4/13/2021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669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375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289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  <p:sldLayoutId id="2147483736" r:id="rId15"/>
    <p:sldLayoutId id="214748373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BFCE86F-ADD5-4105-82CA-9943B031E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1BF6C3F-FB1E-4891-A8CA-F12658825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xmlns="" id="{3D8AFC63-4904-4292-A711-E11492DF1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609600"/>
            <a:ext cx="8596668" cy="543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06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3173" y="599090"/>
            <a:ext cx="8607972" cy="5442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FB154B-3F71-4C58-8BE3-A65FB0B5F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9740B8A-00BC-445F-AA19-6A0A6ED0A4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 descr="алт2">
            <a:extLst>
              <a:ext uri="{FF2B5EF4-FFF2-40B4-BE49-F238E27FC236}">
                <a16:creationId xmlns:a16="http://schemas.microsoft.com/office/drawing/2014/main" xmlns="" id="{26E23B82-BAAC-4FC4-9280-4F3CA7933C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67" r="7515" b="6198"/>
          <a:stretch>
            <a:fillRect/>
          </a:stretch>
        </p:blipFill>
        <p:spPr bwMode="auto">
          <a:xfrm>
            <a:off x="677333" y="609600"/>
            <a:ext cx="8596667" cy="543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47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93684" y="620110"/>
            <a:ext cx="8586950" cy="5548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B2613C4-958C-4BE7-B973-ABA5FB649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1FBFF77-78A4-4464-8FF7-5C0D334965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(1841 – 1889)  Ыбырай Алтынсарин “ Қазақ хрестоматиясы” кітабы ">
            <a:extLst>
              <a:ext uri="{FF2B5EF4-FFF2-40B4-BE49-F238E27FC236}">
                <a16:creationId xmlns:a16="http://schemas.microsoft.com/office/drawing/2014/main" xmlns="" id="{19B4903A-7C91-4104-921A-DA60DD4D1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3" y="609600"/>
            <a:ext cx="8596667" cy="543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54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A45D46-20F6-426C-BF86-4FB996BB4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444881F-3D3C-4EB8-B737-535ED0BB22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Слайд 1">
            <a:extLst>
              <a:ext uri="{FF2B5EF4-FFF2-40B4-BE49-F238E27FC236}">
                <a16:creationId xmlns:a16="http://schemas.microsoft.com/office/drawing/2014/main" xmlns="" id="{77B3EC12-7108-4AB2-B7EC-BACE142A04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609600"/>
            <a:ext cx="8596668" cy="543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93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резентация по казахской литературе на тему &quot;Ыбырай Алтынсарин&quot;">
            <a:extLst>
              <a:ext uri="{FF2B5EF4-FFF2-40B4-BE49-F238E27FC236}">
                <a16:creationId xmlns:a16="http://schemas.microsoft.com/office/drawing/2014/main" xmlns="" id="{94801D2E-CC08-4790-9793-E6E363D617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609600"/>
            <a:ext cx="8596668" cy="543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Ыбырай Алтынсарин туралы мәлімет | iKaz.info">
            <a:extLst>
              <a:ext uri="{FF2B5EF4-FFF2-40B4-BE49-F238E27FC236}">
                <a16:creationId xmlns:a16="http://schemas.microsoft.com/office/drawing/2014/main" xmlns="" id="{3453CB29-FA8E-443B-AED5-2510D41E4A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3" y="609600"/>
            <a:ext cx="8596667" cy="543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Ыбырай Алтынсарин презентация, доклад, проект">
            <a:extLst>
              <a:ext uri="{FF2B5EF4-FFF2-40B4-BE49-F238E27FC236}">
                <a16:creationId xmlns:a16="http://schemas.microsoft.com/office/drawing/2014/main" xmlns="" id="{A45F7261-19E0-40CA-852D-621F15CA5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609600"/>
            <a:ext cx="8596668" cy="543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02619" y="599091"/>
            <a:ext cx="3837849" cy="5654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70786" y="609600"/>
            <a:ext cx="3941380" cy="5644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3171" y="599090"/>
            <a:ext cx="3867807" cy="511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2430" y="609600"/>
            <a:ext cx="4187694" cy="5108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B84D2B9-7C40-4AE0-B531-5B7D2AB7B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ақырыбы</a:t>
            </a:r>
            <a:r>
              <a:rPr lang="kk-KZ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5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A2A3B8B-3E30-41B1-A771-FEBD752687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kk-KZ" sz="60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«Алғашқы ұстаз, алғашқы дана бабам»</a:t>
            </a:r>
          </a:p>
          <a:p>
            <a:pPr marL="0" indent="0" algn="ctr">
              <a:buNone/>
            </a:pPr>
            <a:endParaRPr lang="ru-RU" sz="40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04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58B8DB2D-CF13-49F0-9D2C-79D161BA0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609600"/>
            <a:ext cx="8596668" cy="543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E1657C-31DE-457E-99E7-F022E56E7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kk-KZ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ақсаты</a:t>
            </a:r>
            <a:r>
              <a:rPr lang="kk-KZ" sz="6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6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6BD8471-E12E-4729-99E0-2986EB32F9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28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Алғашқы ұстаз, ұлы ағартушы Ыбырай Алтынсариннің өмірімен, шығармаларымен </a:t>
            </a:r>
            <a:r>
              <a:rPr lang="kk-KZ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танысу</a:t>
            </a:r>
            <a:r>
              <a:rPr lang="kk-KZ" sz="28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r>
              <a:rPr lang="kk-KZ" sz="28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Ыбырай Алтынсариннің әңгімелері арқылы оқушыларды имандылыққа, адамгершілікке, еңбекқорлыққа тәрбиелеу.</a:t>
            </a:r>
          </a:p>
          <a:p>
            <a:r>
              <a:rPr lang="kk-KZ" sz="28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Ұлы тарихи тұлғаны есте сақтауға, құрмет тұтуға, үлгі алуға тәрбиелеу.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11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8F2BE2-380F-4A96-A3DC-769AB6D2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7883666" cy="1320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AD4EE38-9F6B-4233-960B-28E4BA213E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Қазақтың ұлы педагогағартушысы ыбырай алтынсарин презентация, доклад">
            <a:extLst>
              <a:ext uri="{FF2B5EF4-FFF2-40B4-BE49-F238E27FC236}">
                <a16:creationId xmlns:a16="http://schemas.microsoft.com/office/drawing/2014/main" xmlns="" id="{EC71D883-2450-4E90-96BB-1F40B274FF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571500"/>
            <a:ext cx="8596668" cy="546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45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FC8FBCF-7EF8-48EA-BE5B-AFB57C5EA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31920BE-AEF0-4A1F-AA05-9F6A6EDFD6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Презентация на тему: &quot;Ыбырай Алтынсарин ( ). Ыбырай Алтынсарин (шын аты  Ибраһим, ) қазақтың аса көрнекті ағартушы- педагогы, жазушы, этнограф,  фольклоршы, қоғам.&quot;. Скачать бесплатно и без регистрации.">
            <a:extLst>
              <a:ext uri="{FF2B5EF4-FFF2-40B4-BE49-F238E27FC236}">
                <a16:creationId xmlns:a16="http://schemas.microsoft.com/office/drawing/2014/main" xmlns="" id="{1B4708A4-18AD-4B25-A7F4-54168D2576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3" y="609600"/>
            <a:ext cx="8596667" cy="543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266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1EB646F7-BAE0-4288-9139-6A47E23E56C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84" y="609600"/>
            <a:ext cx="8628992" cy="543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FA4060-709D-47B5-9098-6F0A8C80E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8EF76FE-CCB3-44E8-B865-CBFA8B9027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xmlns="" id="{8F575E38-E59C-4433-A4A5-C1F20058ED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609600"/>
            <a:ext cx="8596668" cy="543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87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3173" y="609600"/>
            <a:ext cx="8607972" cy="543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172" y="599090"/>
            <a:ext cx="8586952" cy="5465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228</TotalTime>
  <Words>51</Words>
  <Application>Microsoft Office PowerPoint</Application>
  <PresentationFormat>Произвольный</PresentationFormat>
  <Paragraphs>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Аспект</vt:lpstr>
      <vt:lpstr>Презентация PowerPoint</vt:lpstr>
      <vt:lpstr> Тақырыбы:</vt:lpstr>
      <vt:lpstr> Мақсаты: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Гульмира Айбасова</dc:creator>
  <cp:lastModifiedBy>UMC-ESBOL</cp:lastModifiedBy>
  <cp:revision>25</cp:revision>
  <dcterms:created xsi:type="dcterms:W3CDTF">2021-03-05T10:01:08Z</dcterms:created>
  <dcterms:modified xsi:type="dcterms:W3CDTF">2021-04-13T06:03:41Z</dcterms:modified>
</cp:coreProperties>
</file>